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1"/>
  </p:notesMasterIdLst>
  <p:sldIdLst>
    <p:sldId id="294" r:id="rId2"/>
    <p:sldId id="295" r:id="rId3"/>
    <p:sldId id="296" r:id="rId4"/>
    <p:sldId id="297" r:id="rId5"/>
    <p:sldId id="274" r:id="rId6"/>
    <p:sldId id="276" r:id="rId7"/>
    <p:sldId id="29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8" r:id="rId37"/>
    <p:sldId id="299" r:id="rId38"/>
    <p:sldId id="300" r:id="rId39"/>
    <p:sldId id="301" r:id="rId40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639C0-5E8F-433A-A4BC-67A099AD84F7}" type="datetimeFigureOut">
              <a:rPr lang="tr-TR" smtClean="0"/>
              <a:pPr/>
              <a:t>21.03.2019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06CAC-79DF-400C-95B6-920B800447B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5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68C9-2E37-42A8-A9A6-20B2B97ED060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06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6A67-006E-4DF1-8CFC-269C5EA8D944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7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4DB5-6756-47A3-AC91-A78C88C45E69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74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14D-3C86-4E1F-8435-17F352CFF2B1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55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2330-541C-4BA0-96DC-897631E7822F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86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9B2CF-D291-444D-9A5E-4EA255536799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50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A457-9742-4FF2-AA6A-E8F19AB5B0CA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91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F713-CB51-410C-9161-179B756F6AD7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3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9359-30CF-40D4-8F64-EE13DB49F8A0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66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3F31-31DE-4A84-B060-0666C8DDE1CD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75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4A0A-DB38-4630-9004-029E921137E6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74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6ACAE-127A-4A4F-A3C9-D5538C35D612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81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tr/url?sa=i&amp;rct=j&amp;q=&amp;esrc=s&amp;source=images&amp;cd=&amp;cad=rja&amp;uact=8&amp;ved=0ahUKEwjbtdnsx4vSAhUFOxoKHSBEBFQQjRwIBw&amp;url=http://okulbahcesi.blogspot.com/2016/03/kutuphaneler-haftasi-sozler-boyama.html&amp;bvm=bv.146786187,d.bGg&amp;psig=AFQjCNHGpZ-KnFj4_mIRffm3ldBOzo7IMQ&amp;ust=1487022086526462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tr/url?sa=i&amp;rct=j&amp;q=&amp;esrc=s&amp;source=images&amp;cd=&amp;cad=rja&amp;uact=8&amp;ved=0ahUKEwia-MqiyIvSAhVH2BoKHVYKBDEQjRwIBw&amp;url=http://okulbahcesi.blogspot.com/2016/03/kutuphaneler-haftasi-sozler-boyama.html&amp;bvm=bv.146786187,d.bGg&amp;psig=AFQjCNHGpZ-KnFj4_mIRffm3ldBOzo7IMQ&amp;ust=148702208652646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tr/url?sa=i&amp;rct=j&amp;q=&amp;esrc=s&amp;source=images&amp;cd=&amp;cad=rja&amp;uact=8&amp;ved=0ahUKEwjRs4-_yIvSAhXJHxoKHSYIB3MQjRwIBw&amp;url=http://okulbahcesi.blogspot.com/2016_03_01_archive.html&amp;bvm=bv.146786187,d.bGg&amp;psig=AFQjCNHGpZ-KnFj4_mIRffm3ldBOzo7IMQ&amp;ust=1487022086526462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.tr/url?sa=i&amp;rct=j&amp;q=&amp;esrc=s&amp;source=images&amp;cd=&amp;cad=rja&amp;uact=8&amp;ved=0ahUKEwiZzPbeyIvSAhVIvBoKHd0TAXAQjRwIBw&amp;url=https://tr.pinterest.com/explore/boya-kalemi-956366167836/&amp;bvm=bv.146786187,d.bGg&amp;psig=AFQjCNHGpZ-KnFj4_mIRffm3ldBOzo7IMQ&amp;ust=148702208652646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 descr="kütüphane haftası ile ilgili resimler ile ilgili görsel sonucu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0" y="21495"/>
            <a:ext cx="9108860" cy="68365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63F3-F71C-4F8F-AE1E-21A47EBDC3B0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82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234482"/>
          </a:xfrm>
        </p:spPr>
        <p:txBody>
          <a:bodyPr>
            <a:noAutofit/>
          </a:bodyPr>
          <a:lstStyle/>
          <a:p>
            <a:r>
              <a:rPr lang="tr-TR" sz="8800" b="1" dirty="0"/>
              <a:t>Eğer  çok  seviyorsanız iki  kitap  alın..   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Autofit/>
          </a:bodyPr>
          <a:lstStyle/>
          <a:p>
            <a:r>
              <a:rPr lang="tr-TR" sz="8800" b="1" dirty="0"/>
              <a:t>Kitap  bir  limandı  benim için,  kitaplarda  </a:t>
            </a:r>
            <a:r>
              <a:rPr lang="tr-TR" sz="8800" b="1" dirty="0" smtClean="0"/>
              <a:t>yaşadım…</a:t>
            </a:r>
            <a:endParaRPr lang="tr-TR" sz="8800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9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962674"/>
          </a:xfrm>
        </p:spPr>
        <p:txBody>
          <a:bodyPr>
            <a:noAutofit/>
          </a:bodyPr>
          <a:lstStyle/>
          <a:p>
            <a:r>
              <a:rPr lang="tr-TR" sz="8000" b="1" dirty="0"/>
              <a:t>Ve  kitaptaki  insanları sokaktakilerden  daha  çok sevdim..               </a:t>
            </a:r>
            <a:r>
              <a:rPr lang="tr-TR" sz="8000" b="1" i="1" dirty="0"/>
              <a:t>Cemil </a:t>
            </a:r>
            <a:r>
              <a:rPr lang="tr-TR" sz="8000" b="1" i="1" dirty="0" smtClean="0"/>
              <a:t>Meriç…</a:t>
            </a:r>
            <a:endParaRPr lang="tr-TR" sz="8000" b="1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8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4090466"/>
          </a:xfrm>
        </p:spPr>
        <p:txBody>
          <a:bodyPr>
            <a:noAutofit/>
          </a:bodyPr>
          <a:lstStyle/>
          <a:p>
            <a:r>
              <a:rPr lang="tr-TR" sz="8800" b="1" dirty="0"/>
              <a:t>Kitap  zekâyı kibarlaştırır..</a:t>
            </a:r>
            <a:br>
              <a:rPr lang="tr-TR" sz="8800" b="1" dirty="0"/>
            </a:br>
            <a:r>
              <a:rPr lang="tr-TR" sz="8800" b="1" i="1" dirty="0"/>
              <a:t>Cemil Meriç..</a:t>
            </a:r>
            <a:endParaRPr lang="tr-TR" sz="8800" b="1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63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090466"/>
          </a:xfrm>
        </p:spPr>
        <p:txBody>
          <a:bodyPr>
            <a:noAutofit/>
          </a:bodyPr>
          <a:lstStyle/>
          <a:p>
            <a:r>
              <a:rPr lang="tr-TR" sz="8000" b="1" dirty="0"/>
              <a:t>Bilge  kişiler  hayatın dertlerine  çareyi kitaplardan  bulurlar </a:t>
            </a:r>
            <a:br>
              <a:rPr lang="tr-TR" sz="8000" b="1" dirty="0"/>
            </a:br>
            <a:r>
              <a:rPr lang="tr-TR" sz="8000" b="1" i="1" dirty="0"/>
              <a:t>Victor Hugo</a:t>
            </a:r>
            <a:endParaRPr lang="tr-TR" sz="8000" b="1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19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090466"/>
          </a:xfrm>
        </p:spPr>
        <p:txBody>
          <a:bodyPr>
            <a:noAutofit/>
          </a:bodyPr>
          <a:lstStyle/>
          <a:p>
            <a:r>
              <a:rPr lang="tr-TR" sz="8000" b="1" dirty="0"/>
              <a:t>OKUMAK BİR DEVA ANLAMAK BİR ŞİFADIR.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28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464496"/>
          </a:xfrm>
        </p:spPr>
        <p:txBody>
          <a:bodyPr>
            <a:noAutofit/>
          </a:bodyPr>
          <a:lstStyle/>
          <a:p>
            <a:r>
              <a:rPr lang="tr-TR" sz="8000" b="1" dirty="0"/>
              <a:t>KİTAPSIZ YAŞAM KÖR, SAĞIR VE DİLSİZ YAŞAMAKTIR.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52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24936" cy="4464496"/>
          </a:xfrm>
        </p:spPr>
        <p:txBody>
          <a:bodyPr>
            <a:noAutofit/>
          </a:bodyPr>
          <a:lstStyle/>
          <a:p>
            <a:r>
              <a:rPr lang="tr-TR" sz="8000" b="1" dirty="0"/>
              <a:t>KİTAPLAR SESSİZ </a:t>
            </a:r>
            <a:r>
              <a:rPr lang="tr-TR" sz="8000" b="1" dirty="0" smtClean="0"/>
              <a:t>ÖĞRETMENLERDİR.</a:t>
            </a:r>
            <a:endParaRPr lang="tr-TR" sz="80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4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24936" cy="4752528"/>
          </a:xfrm>
        </p:spPr>
        <p:txBody>
          <a:bodyPr>
            <a:noAutofit/>
          </a:bodyPr>
          <a:lstStyle/>
          <a:p>
            <a:r>
              <a:rPr lang="tr-TR" sz="8000" b="1" dirty="0"/>
              <a:t>BİR İNSANIN DEĞERİ OKUDUĞU KİTAPLARLA ÖLÇÜLÜR.</a:t>
            </a:r>
            <a:endParaRPr lang="tr-TR" sz="80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11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24936" cy="4752528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HİÇBİR GEMİ BİZİ BİR KİTAP KADAR UZAĞA GÖTÜREMEZ.</a:t>
            </a:r>
            <a:endParaRPr lang="tr-TR" sz="80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78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 descr="kütüphane haftası ile ilgili resimler ile ilgili görsel sonucu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386"/>
            <a:ext cx="9144000" cy="681661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D358-7F92-4859-9826-BB11652E78F7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82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24936" cy="4752528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KİTAP AKLIN İLACIDIR.</a:t>
            </a:r>
            <a:endParaRPr lang="tr-TR" sz="80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2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24936" cy="4752528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KİTAPLAR HİÇ ALDATMAYAN DOSTLARIMIZDIR..</a:t>
            </a:r>
            <a:endParaRPr lang="tr-TR" sz="80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5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24936" cy="4752528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HER KÜTÜPHANE BİR CEZA EVİ KAPATIR.</a:t>
            </a:r>
            <a:endParaRPr lang="tr-TR" sz="80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48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24936" cy="4752528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KÜTÜPHANELER KÜLTÜR EVLERİDİR.</a:t>
            </a:r>
            <a:endParaRPr lang="tr-TR" sz="80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837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r>
              <a:rPr lang="tr-TR" sz="6600" b="1" dirty="0"/>
              <a:t>En iyi kitapların okunması, geçmiş yüzyılların en büyük insanlarıyla konuşmak gibidir. </a:t>
            </a:r>
            <a:br>
              <a:rPr lang="tr-TR" sz="6600" b="1" dirty="0"/>
            </a:br>
            <a:r>
              <a:rPr lang="tr-TR" sz="6600" b="1" dirty="0"/>
              <a:t>(Descartes)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r>
              <a:rPr lang="tr-TR" sz="7200" b="1" dirty="0"/>
              <a:t>Okuyarak dünyamızı, tarihimizi ve kendimizi keşfederiz… </a:t>
            </a:r>
            <a:br>
              <a:rPr lang="tr-TR" sz="7200" b="1" dirty="0"/>
            </a:br>
            <a:r>
              <a:rPr lang="tr-TR" sz="7200" b="1" dirty="0"/>
              <a:t>(Daniel </a:t>
            </a:r>
            <a:r>
              <a:rPr lang="tr-TR" sz="7200" b="1" dirty="0" err="1"/>
              <a:t>J.Boorstin</a:t>
            </a:r>
            <a:r>
              <a:rPr lang="tr-TR" sz="7200" b="1" dirty="0"/>
              <a:t>)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01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r>
              <a:rPr lang="tr-TR" sz="8800" b="1" dirty="0"/>
              <a:t>Cümleler zihnimize gerçekleri çakan çivilerdir… (</a:t>
            </a:r>
            <a:r>
              <a:rPr lang="tr-TR" sz="8800" b="1" dirty="0" err="1"/>
              <a:t>Diderot</a:t>
            </a:r>
            <a:r>
              <a:rPr lang="tr-TR" sz="7200" dirty="0"/>
              <a:t>)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3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rmAutofit fontScale="90000"/>
          </a:bodyPr>
          <a:lstStyle/>
          <a:p>
            <a:r>
              <a:rPr lang="tr-TR" sz="8800" b="1" dirty="0"/>
              <a:t>Her okur bir lider değildir, fakat her lider bir okur olmalıdır… </a:t>
            </a:r>
            <a:br>
              <a:rPr lang="tr-TR" sz="8800" b="1" dirty="0"/>
            </a:br>
            <a:r>
              <a:rPr lang="tr-TR" sz="8800" b="1" dirty="0"/>
              <a:t>(</a:t>
            </a:r>
            <a:r>
              <a:rPr lang="tr-TR" sz="8800" b="1" dirty="0" err="1"/>
              <a:t>Hanry</a:t>
            </a:r>
            <a:r>
              <a:rPr lang="tr-TR" sz="8800" b="1" dirty="0"/>
              <a:t> Truman)</a:t>
            </a:r>
            <a:endParaRPr lang="tr-TR" sz="7200" b="1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47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r>
              <a:rPr lang="tr-TR" sz="8800" b="1" dirty="0"/>
              <a:t>Okuyanlar iki misli daha iyi görür… </a:t>
            </a:r>
            <a:br>
              <a:rPr lang="tr-TR" sz="8800" b="1" dirty="0"/>
            </a:br>
            <a:r>
              <a:rPr lang="tr-TR" sz="8800" b="1" dirty="0"/>
              <a:t>(</a:t>
            </a:r>
            <a:r>
              <a:rPr lang="tr-TR" sz="8800" b="1" dirty="0" err="1"/>
              <a:t>Maender</a:t>
            </a:r>
            <a:r>
              <a:rPr lang="tr-TR" sz="8800" b="1" dirty="0"/>
              <a:t>)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30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r>
              <a:rPr lang="tr-TR" sz="8800" b="1" dirty="0"/>
              <a:t>Bilge kişiler hayatın dertlerine çareyi kitaplardan bulurlar… </a:t>
            </a:r>
            <a:r>
              <a:rPr lang="tr-TR" sz="8800" b="1" dirty="0" smtClean="0"/>
              <a:t/>
            </a:r>
            <a:br>
              <a:rPr lang="tr-TR" sz="8800" b="1" dirty="0" smtClean="0"/>
            </a:br>
            <a:r>
              <a:rPr lang="tr-TR" sz="8800" b="1" dirty="0" smtClean="0"/>
              <a:t>(</a:t>
            </a:r>
            <a:r>
              <a:rPr lang="tr-TR" sz="8800" b="1" dirty="0"/>
              <a:t>Victor Hugo)</a:t>
            </a:r>
            <a:endParaRPr lang="tr-TR" sz="88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6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 descr="İlgili resim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" y="20790"/>
            <a:ext cx="9140374" cy="683720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75D30-8A87-4267-A976-5B8D4CF7B123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82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rmAutofit fontScale="90000"/>
          </a:bodyPr>
          <a:lstStyle/>
          <a:p>
            <a:r>
              <a:rPr lang="tr-TR" sz="8800" b="1" dirty="0"/>
              <a:t>Bir damla mürekkep bir milyon kişiyi düşündürebilir. </a:t>
            </a:r>
            <a:r>
              <a:rPr lang="tr-TR" sz="8800" dirty="0"/>
              <a:t/>
            </a:r>
            <a:br>
              <a:rPr lang="tr-TR" sz="8800" dirty="0"/>
            </a:br>
            <a:r>
              <a:rPr lang="tr-TR" sz="8800" b="1" dirty="0"/>
              <a:t>(</a:t>
            </a:r>
            <a:r>
              <a:rPr lang="tr-TR" sz="8800" b="1" dirty="0" err="1"/>
              <a:t>Lord</a:t>
            </a:r>
            <a:r>
              <a:rPr lang="tr-TR" sz="8800" b="1" dirty="0"/>
              <a:t> Byron)</a:t>
            </a:r>
            <a:endParaRPr lang="tr-TR" sz="88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1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r>
              <a:rPr lang="tr-TR" sz="7200" b="1" dirty="0"/>
              <a:t>Size en çok yardımcı olan kitaplar sizi en çok düşündüren kitaplardır… </a:t>
            </a:r>
            <a:r>
              <a:rPr lang="tr-TR" sz="7200" dirty="0"/>
              <a:t/>
            </a:r>
            <a:br>
              <a:rPr lang="tr-TR" sz="7200" dirty="0"/>
            </a:br>
            <a:r>
              <a:rPr lang="tr-TR" sz="7200" b="1" dirty="0"/>
              <a:t>(Theodore </a:t>
            </a:r>
            <a:r>
              <a:rPr lang="tr-TR" sz="7200" b="1" dirty="0" err="1"/>
              <a:t>Parker</a:t>
            </a:r>
            <a:r>
              <a:rPr lang="tr-TR" sz="7200" b="1" dirty="0"/>
              <a:t>)</a:t>
            </a:r>
            <a:endParaRPr lang="tr-TR" sz="72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99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pPr lvl="0"/>
            <a:r>
              <a:rPr lang="tr-TR" sz="7200" b="1" dirty="0"/>
              <a:t>İyi bir kitap bir öğretmen, bir kütüphane ise binlerce öğretmen demektir.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47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pPr lvl="0"/>
            <a:r>
              <a:rPr lang="tr-TR" sz="7200" b="1" dirty="0"/>
              <a:t>Her kütüphane bir okuldur.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8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pPr lvl="0"/>
            <a:r>
              <a:rPr lang="tr-TR" sz="7200" b="1" dirty="0"/>
              <a:t>Okuma ihtiyacı barut gibidir, bir kez tutuşunca artık sönmez</a:t>
            </a:r>
            <a:r>
              <a:rPr lang="tr-TR" sz="7200" b="1" dirty="0" smtClean="0"/>
              <a:t>.</a:t>
            </a:r>
            <a:br>
              <a:rPr lang="tr-TR" sz="7200" b="1" dirty="0" smtClean="0"/>
            </a:br>
            <a:r>
              <a:rPr lang="tr-TR" sz="7200" b="1" dirty="0" smtClean="0"/>
              <a:t>(</a:t>
            </a:r>
            <a:r>
              <a:rPr lang="tr-TR" sz="7200" b="1" dirty="0"/>
              <a:t>VİCTOR </a:t>
            </a:r>
            <a:r>
              <a:rPr lang="tr-TR" sz="7200" b="1" dirty="0" smtClean="0"/>
              <a:t>HUGO</a:t>
            </a:r>
            <a:r>
              <a:rPr lang="tr-TR" sz="7200" b="1" dirty="0"/>
              <a:t>)  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62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784976" cy="4752528"/>
          </a:xfrm>
        </p:spPr>
        <p:txBody>
          <a:bodyPr>
            <a:noAutofit/>
          </a:bodyPr>
          <a:lstStyle/>
          <a:p>
            <a:pPr lvl="0"/>
            <a:r>
              <a:rPr lang="tr-TR" sz="7200" b="1" dirty="0" smtClean="0"/>
              <a:t>Bir vücut için egzersiz ne ise, zihin içinde okumak odur.</a:t>
            </a:r>
            <a:endParaRPr lang="tr-TR" sz="7200" b="1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0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45259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b="1" dirty="0" smtClean="0"/>
              <a:t>Okumak, okumak, okumak… </a:t>
            </a:r>
            <a:r>
              <a:rPr lang="tr-TR" b="1" dirty="0"/>
              <a:t>O</a:t>
            </a:r>
            <a:r>
              <a:rPr lang="tr-TR" b="1" dirty="0" smtClean="0"/>
              <a:t>kudukça çözülür yumak. Okumak üzerine çok yazılar yazıldı, yazılıyor, yazılacak. İnsan unutmaya yatkın bir varlıktır. Bu yüzden sürekli vurgulamak gerek okumanın önemini. «Öğrenmek için değil, yaşamak için okuyorum.» diyor </a:t>
            </a:r>
            <a:r>
              <a:rPr lang="tr-TR" b="1" dirty="0" err="1" smtClean="0"/>
              <a:t>Flaubert</a:t>
            </a:r>
            <a:r>
              <a:rPr lang="tr-TR" b="1" dirty="0" smtClean="0"/>
              <a:t>. Demek ki okumaktan maksat yaşamak.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9978632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İyi bir kitap bir öğretmen, bir kütüphane ise binlerce öğretmen demektir.</a:t>
            </a:r>
          </a:p>
          <a:p>
            <a:pPr lvl="0"/>
            <a:r>
              <a:rPr lang="tr-TR" dirty="0"/>
              <a:t>Her kütüphane bir okuldur.</a:t>
            </a:r>
          </a:p>
          <a:p>
            <a:pPr lvl="0"/>
            <a:r>
              <a:rPr lang="tr-TR" dirty="0"/>
              <a:t>Her kütüphane bir cezaevi kapatır. (SENEKA)</a:t>
            </a:r>
          </a:p>
          <a:p>
            <a:pPr lvl="0"/>
            <a:r>
              <a:rPr lang="tr-TR" dirty="0"/>
              <a:t>Okuma ihtiyacı barut gibidir, bir kez tutuşunca artık sönmez.(VİCTOR HUGO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3282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tr-TR" dirty="0"/>
              <a:t>Bilgin unutmuş, kitap unutmamış.</a:t>
            </a:r>
          </a:p>
          <a:p>
            <a:pPr lvl="0"/>
            <a:r>
              <a:rPr lang="tr-TR" dirty="0"/>
              <a:t>Kitap en iyi dosttur.</a:t>
            </a:r>
          </a:p>
          <a:p>
            <a:pPr lvl="0"/>
            <a:r>
              <a:rPr lang="tr-TR" dirty="0"/>
              <a:t>Kütüphaneler kültür evleridir.</a:t>
            </a:r>
          </a:p>
          <a:p>
            <a:pPr lvl="0"/>
            <a:r>
              <a:rPr lang="tr-TR" dirty="0"/>
              <a:t>Gerçek bilgi kaynaklarımız kütüphanelerimizdir.</a:t>
            </a:r>
          </a:p>
          <a:p>
            <a:pPr lvl="0"/>
            <a:r>
              <a:rPr lang="tr-TR" dirty="0"/>
              <a:t>Günümüzün gerçek üniversiteleri, zengin kütüphanelerdir.</a:t>
            </a:r>
          </a:p>
          <a:p>
            <a:pPr lvl="0"/>
            <a:r>
              <a:rPr lang="tr-TR" dirty="0"/>
              <a:t>Bir okul için her şeyi yaptığınızı düşünebilirsiniz. Eğer okulunuzun bir kütüphanesi yoksa, hiçbir şey yapmış sayılmazsınız.</a:t>
            </a:r>
          </a:p>
          <a:p>
            <a:pPr lvl="0"/>
            <a:r>
              <a:rPr lang="tr-TR" dirty="0"/>
              <a:t>Parayı kasa, bilgileri kütüphane saklar.</a:t>
            </a:r>
          </a:p>
          <a:p>
            <a:pPr lvl="0"/>
            <a:r>
              <a:rPr lang="tr-TR"/>
              <a:t>Her kütüphane bir cezaevi kapatır.</a:t>
            </a:r>
          </a:p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091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tr-TR" b="1" i="1" dirty="0"/>
              <a:t>Kitapsız büyüyen çocuk, susuz ağaca benzer.</a:t>
            </a:r>
            <a:endParaRPr lang="tr-TR" dirty="0"/>
          </a:p>
          <a:p>
            <a:pPr lvl="0"/>
            <a:r>
              <a:rPr lang="tr-TR" b="1" i="1" dirty="0"/>
              <a:t>Kitaplar hiç aldatmayan dostlardır.</a:t>
            </a:r>
            <a:endParaRPr lang="tr-TR" dirty="0"/>
          </a:p>
          <a:p>
            <a:pPr lvl="0"/>
            <a:r>
              <a:rPr lang="tr-TR" b="1" i="1" dirty="0"/>
              <a:t>Bir insanın değeri okuduğu kitaplarla belli olur.</a:t>
            </a:r>
            <a:endParaRPr lang="tr-TR" dirty="0"/>
          </a:p>
          <a:p>
            <a:pPr lvl="0"/>
            <a:r>
              <a:rPr lang="tr-TR" b="1" i="1" dirty="0"/>
              <a:t>Kitap aklın ilacıdır.</a:t>
            </a:r>
            <a:endParaRPr lang="tr-TR" dirty="0"/>
          </a:p>
          <a:p>
            <a:pPr lvl="0"/>
            <a:r>
              <a:rPr lang="tr-TR" b="1" i="1" dirty="0"/>
              <a:t>Kitapsız yaşamak, kör, sağır, dilsiz yaşamaktır.</a:t>
            </a:r>
            <a:endParaRPr lang="tr-TR" dirty="0"/>
          </a:p>
          <a:p>
            <a:pPr lvl="0"/>
            <a:r>
              <a:rPr lang="tr-TR" b="1" i="1" dirty="0"/>
              <a:t>Beden eğitimi vücut için ne ise, okumak da beyin için odur.</a:t>
            </a:r>
            <a:endParaRPr lang="tr-TR" dirty="0"/>
          </a:p>
          <a:p>
            <a:pPr lvl="0"/>
            <a:r>
              <a:rPr lang="tr-TR" b="1" i="1" dirty="0"/>
              <a:t>Kitap sevgisi, sevgilerin en güzelidir.</a:t>
            </a:r>
            <a:endParaRPr lang="tr-TR" dirty="0"/>
          </a:p>
          <a:p>
            <a:pPr lvl="0"/>
            <a:r>
              <a:rPr lang="tr-TR" b="1" i="1" dirty="0"/>
              <a:t>İnsanlar ölür, kitaplar ölmez.</a:t>
            </a:r>
            <a:endParaRPr lang="tr-TR" dirty="0"/>
          </a:p>
          <a:p>
            <a:pPr lvl="0"/>
            <a:r>
              <a:rPr lang="tr-TR" b="1" i="1" dirty="0"/>
              <a:t>Uygarlık yapısının temeli kitaptır.</a:t>
            </a:r>
            <a:endParaRPr lang="tr-TR" dirty="0"/>
          </a:p>
          <a:p>
            <a:pPr lvl="0"/>
            <a:r>
              <a:rPr lang="tr-TR" b="1" i="1" dirty="0"/>
              <a:t>Kitaplar da dostlar gibi iyi seçilmelidir.</a:t>
            </a:r>
            <a:endParaRPr lang="tr-TR" dirty="0"/>
          </a:p>
          <a:p>
            <a:pPr lvl="0"/>
            <a:r>
              <a:rPr lang="tr-TR" b="1" i="1"/>
              <a:t>Kitap akıl öğreten bir dosttur.</a:t>
            </a:r>
            <a:endParaRPr lang="tr-TR"/>
          </a:p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65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 descr="İlgili resim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35"/>
            <a:ext cx="9144000" cy="68233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29EB-EB25-41CC-829A-0D3B77BFC68A}" type="datetime1">
              <a:rPr lang="tr-TR" smtClean="0"/>
              <a:pPr/>
              <a:t>21.03.2019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289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323528" y="590210"/>
            <a:ext cx="8462573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OKUMAK </a:t>
            </a:r>
          </a:p>
          <a:p>
            <a:pPr algn="ctr"/>
            <a:r>
              <a:rPr lang="tr-TR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ÖZGÜRLÜGE </a:t>
            </a:r>
          </a:p>
          <a:p>
            <a:pPr algn="ctr"/>
            <a:r>
              <a:rPr lang="tr-TR" sz="1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UÇMAKTIR.</a:t>
            </a:r>
            <a:endParaRPr lang="tr-TR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50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253283" y="1887259"/>
            <a:ext cx="8256619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KİTAP EN İYİ </a:t>
            </a:r>
          </a:p>
          <a:p>
            <a:pPr algn="ctr"/>
            <a:r>
              <a:rPr lang="tr-TR" sz="1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DOSTTUR.</a:t>
            </a:r>
            <a:endParaRPr lang="tr-TR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879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335849" y="1340768"/>
            <a:ext cx="8621143" cy="34163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tr-TR" sz="7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KÜTÜPHANE AÇMAK, </a:t>
            </a:r>
          </a:p>
          <a:p>
            <a:r>
              <a:rPr lang="tr-TR" sz="7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İBADETHANE AÇMAK </a:t>
            </a:r>
          </a:p>
          <a:p>
            <a:r>
              <a:rPr lang="tr-TR" sz="7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KADAR KUTSALDIR</a:t>
            </a:r>
            <a:r>
              <a:rPr lang="tr-TR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tr-TR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78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4666530"/>
          </a:xfrm>
        </p:spPr>
        <p:txBody>
          <a:bodyPr>
            <a:noAutofit/>
          </a:bodyPr>
          <a:lstStyle/>
          <a:p>
            <a:r>
              <a:rPr lang="tr-TR" sz="8800" b="1" dirty="0" smtClean="0"/>
              <a:t>Okumadığın gün karanlıktasın…</a:t>
            </a:r>
            <a:r>
              <a:rPr lang="tr-TR" sz="8800" b="1" dirty="0"/>
              <a:t/>
            </a:r>
            <a:br>
              <a:rPr lang="tr-TR" sz="8800" b="1" dirty="0"/>
            </a:br>
            <a:endParaRPr lang="tr-TR" sz="8800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02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3528392"/>
          </a:xfrm>
        </p:spPr>
        <p:txBody>
          <a:bodyPr>
            <a:noAutofit/>
          </a:bodyPr>
          <a:lstStyle/>
          <a:p>
            <a:r>
              <a:rPr lang="tr-TR" sz="8800" b="1" dirty="0"/>
              <a:t>Çocuğunuzu  seviyorsanız ona  bir  kitap </a:t>
            </a:r>
            <a:r>
              <a:rPr lang="tr-TR" sz="8800" b="1" dirty="0" smtClean="0"/>
              <a:t>alın</a:t>
            </a:r>
            <a:r>
              <a:rPr lang="tr-TR" sz="8800" b="1" dirty="0"/>
              <a:t>…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513</Words>
  <Application>Microsoft Office PowerPoint</Application>
  <PresentationFormat>Ekran Gösterisi (4:3)</PresentationFormat>
  <Paragraphs>102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Okumadığın gün karanlıktasın… </vt:lpstr>
      <vt:lpstr>Çocuğunuzu  seviyorsanız ona  bir  kitap alın… </vt:lpstr>
      <vt:lpstr>Eğer  çok  seviyorsanız iki  kitap  alın..    </vt:lpstr>
      <vt:lpstr>Kitap  bir  limandı  benim için,  kitaplarda  yaşadım…</vt:lpstr>
      <vt:lpstr>Ve  kitaptaki  insanları sokaktakilerden  daha  çok sevdim..               Cemil Meriç…</vt:lpstr>
      <vt:lpstr>Kitap  zekâyı kibarlaştırır.. Cemil Meriç..</vt:lpstr>
      <vt:lpstr>Bilge  kişiler  hayatın dertlerine  çareyi kitaplardan  bulurlar  Victor Hugo</vt:lpstr>
      <vt:lpstr>OKUMAK BİR DEVA ANLAMAK BİR ŞİFADIR.</vt:lpstr>
      <vt:lpstr>KİTAPSIZ YAŞAM KÖR, SAĞIR VE DİLSİZ YAŞAMAKTIR.</vt:lpstr>
      <vt:lpstr>KİTAPLAR SESSİZ ÖĞRETMENLERDİR.</vt:lpstr>
      <vt:lpstr>BİR İNSANIN DEĞERİ OKUDUĞU KİTAPLARLA ÖLÇÜLÜR.</vt:lpstr>
      <vt:lpstr>HİÇBİR GEMİ BİZİ BİR KİTAP KADAR UZAĞA GÖTÜREMEZ.</vt:lpstr>
      <vt:lpstr>KİTAP AKLIN İLACIDIR.</vt:lpstr>
      <vt:lpstr>KİTAPLAR HİÇ ALDATMAYAN DOSTLARIMIZDIR..</vt:lpstr>
      <vt:lpstr>HER KÜTÜPHANE BİR CEZA EVİ KAPATIR.</vt:lpstr>
      <vt:lpstr>KÜTÜPHANELER KÜLTÜR EVLERİDİR.</vt:lpstr>
      <vt:lpstr>En iyi kitapların okunması, geçmiş yüzyılların en büyük insanlarıyla konuşmak gibidir.  (Descartes)</vt:lpstr>
      <vt:lpstr>Okuyarak dünyamızı, tarihimizi ve kendimizi keşfederiz…  (Daniel J.Boorstin)</vt:lpstr>
      <vt:lpstr>Cümleler zihnimize gerçekleri çakan çivilerdir… (Diderot)</vt:lpstr>
      <vt:lpstr>Her okur bir lider değildir, fakat her lider bir okur olmalıdır…  (Hanry Truman)</vt:lpstr>
      <vt:lpstr>Okuyanlar iki misli daha iyi görür…  (Maender)</vt:lpstr>
      <vt:lpstr>Bilge kişiler hayatın dertlerine çareyi kitaplardan bulurlar…  (Victor Hugo)</vt:lpstr>
      <vt:lpstr>Bir damla mürekkep bir milyon kişiyi düşündürebilir.  (Lord Byron)</vt:lpstr>
      <vt:lpstr>Size en çok yardımcı olan kitaplar sizi en çok düşündüren kitaplardır…  (Theodore Parker)</vt:lpstr>
      <vt:lpstr>İyi bir kitap bir öğretmen, bir kütüphane ise binlerce öğretmen demektir.</vt:lpstr>
      <vt:lpstr>Her kütüphane bir okuldur.</vt:lpstr>
      <vt:lpstr>Okuma ihtiyacı barut gibidir, bir kez tutuşunca artık sönmez. (VİCTOR HUGO)   </vt:lpstr>
      <vt:lpstr>Bir vücut için egzersiz ne ise, zihin içinde okumak odur.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PSN</dc:creator>
  <cp:lastModifiedBy>admin1</cp:lastModifiedBy>
  <cp:revision>26</cp:revision>
  <dcterms:created xsi:type="dcterms:W3CDTF">2017-03-18T21:47:49Z</dcterms:created>
  <dcterms:modified xsi:type="dcterms:W3CDTF">2019-03-21T06:53:27Z</dcterms:modified>
</cp:coreProperties>
</file>